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7692-B3F8-46F1-A10D-8DEEEA660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F04F9-1701-47C3-B068-6050CAA22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69ADF-474E-4E17-B892-0984748B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9DF79-A461-447C-9284-8A282F39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AC3-19ED-4116-9F46-F8BFE596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97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1E85-6C22-474B-9448-E34B7AED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0ACC1-57CF-47B5-AE40-1D477FA36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62192-309A-4B3A-B02A-4E9C5121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00DD-F2BD-4B21-844D-099833E6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21E3E-F722-488A-8FA9-01E15FD0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36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82E3-1BE3-47B1-A3EB-2622D954D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93B31-4BDF-4A45-89E9-4480E14E6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F9B4D-25B3-494E-845C-BEF6432C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432A4-E47E-4D76-895B-4D52D401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BCC62-A362-426D-B38B-8DC4C878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94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0F9F-D0BE-4BA7-9B81-2273CEA3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4CBC3-BEAD-47A0-A07C-C1380855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EB7B4-A9D3-4E2D-A658-5D14F4FD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2D82-6BBF-42CE-8EE3-06D702D6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C9000-BC0B-463F-A42C-6B919F37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72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F571-2F31-4548-B714-9599C792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D6136-6BB2-479A-892C-F550C84A1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CCFBE-5736-4706-BC15-1C1C3667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F8ECC-8163-4DEE-8CC3-B806DD63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361B-A89B-4FEC-AA27-58941156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1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B768-3C83-4631-A66E-1C656F3D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685E-5247-418F-BE72-ECB45A616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4FCD3-113E-47B3-AAAC-2D7B3EE3A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0F850-643F-44F6-9CB3-016960DA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D4F42-19EB-4A98-8A01-7B0148C6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21B72-42CE-4033-B51D-ECE4B438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40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302D-518C-4119-8D0B-33B64D8C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BB468-DA3F-48DE-A2CC-DB90137CB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E9A95-5F21-46D0-A966-F3411FC49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7BC27-5E3A-4FFF-BA50-1752C368E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18B86-57B7-4243-A157-30E392C91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13FD8-D501-4658-A991-CEE90984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BF298-A0DA-4B6A-8EF0-AFEAAEFE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59E54-24A7-46AD-97CD-217E4C77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19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1D4F-DC6A-4065-B7DB-B517ECF4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3E75E-E973-4B78-8A80-3A1C7C11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8C29B-61BB-4F74-BC1F-C325BEFB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CA50C-1182-475B-8FB8-FE9C8CE5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16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570C5-85AA-4D7D-82D8-6023CEAC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5D382-981C-44DA-9382-01CCA9A7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C38BE-0F70-4107-A78B-83F1D834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00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0B51-86C7-4E2A-88AA-E25B68E8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F05C-4735-4618-B811-8E4EC004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C7D71-35F5-4A83-A919-B5A0616B6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4B0E8-DE41-4612-869F-2F3E635D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DF28C-76C4-4585-9FE6-73FD6A87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C3728-9017-42C9-8267-5D82F227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0B58-BF5C-4A9D-A45D-A59C05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8472D-B681-4259-A326-974DFAA65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BCD7E-39DB-4736-A668-448BAD3E5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95DAB-6B79-4CC7-9158-B92C395B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6910F-72BA-451E-BAAF-89D7FB2A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827A0-23A3-4C1C-8C35-57083A35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36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3D518-08E3-4024-94DB-A2D93529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AC8F2-DAA4-4A63-A18B-87B2D4FD3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6A68-2E9D-4024-A480-ED6FEE7B3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C169-AE52-46D4-8009-99363387179A}" type="datetimeFigureOut">
              <a:rPr lang="nb-NO" smtClean="0"/>
              <a:t>02.10.2022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88BB-6F48-4216-B941-7467B7719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6A5D8-F75E-4E44-8DC6-2A17D039E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361F-C590-4786-B80A-0AA82AEF14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35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A3E42-C798-44C2-ACD1-D0E2D874B025}"/>
              </a:ext>
            </a:extLst>
          </p:cNvPr>
          <p:cNvSpPr txBox="1"/>
          <p:nvPr/>
        </p:nvSpPr>
        <p:spPr>
          <a:xfrm>
            <a:off x="1182847" y="511729"/>
            <a:ext cx="941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Lydanlegg med teleslyngeforsterker og trådløse mikrofoner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857FC-5BB6-41D6-BB3D-461905FDCC9A}"/>
              </a:ext>
            </a:extLst>
          </p:cNvPr>
          <p:cNvSpPr txBox="1"/>
          <p:nvPr/>
        </p:nvSpPr>
        <p:spPr>
          <a:xfrm>
            <a:off x="838899" y="1461873"/>
            <a:ext cx="6249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Anlegget består av følgende hoveddeler: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/>
              <a:t>Mixepult (eiet av Bergen Maskinistforrening)</a:t>
            </a:r>
          </a:p>
          <a:p>
            <a:pPr marL="342900" indent="-342900">
              <a:buAutoNum type="arabicPeriod"/>
            </a:pPr>
            <a:r>
              <a:rPr lang="nb-NO" dirty="0"/>
              <a:t>Trådløs bøylemikrofon</a:t>
            </a:r>
          </a:p>
          <a:p>
            <a:pPr marL="342900" indent="-342900">
              <a:buAutoNum type="arabicPeriod"/>
            </a:pPr>
            <a:r>
              <a:rPr lang="nb-NO" dirty="0"/>
              <a:t>Bøylemikrofon forsterker/mottaker</a:t>
            </a:r>
          </a:p>
          <a:p>
            <a:pPr marL="342900" indent="-342900">
              <a:buAutoNum type="arabicPeriod"/>
            </a:pPr>
            <a:r>
              <a:rPr lang="nb-NO" dirty="0"/>
              <a:t>Trådløs håndmikrofon</a:t>
            </a:r>
          </a:p>
          <a:p>
            <a:pPr marL="342900" indent="-342900">
              <a:buAutoNum type="arabicPeriod"/>
            </a:pPr>
            <a:r>
              <a:rPr lang="nb-NO" dirty="0"/>
              <a:t>Håndmikrofon forsterker/mottaker</a:t>
            </a:r>
          </a:p>
          <a:p>
            <a:pPr marL="342900" indent="-342900">
              <a:buAutoNum type="arabicPeriod"/>
            </a:pPr>
            <a:r>
              <a:rPr lang="nb-NO" dirty="0"/>
              <a:t>Teleslynge forsterker</a:t>
            </a:r>
          </a:p>
          <a:p>
            <a:pPr marL="342900" indent="-342900">
              <a:buAutoNum type="arabicPeriod"/>
            </a:pPr>
            <a:r>
              <a:rPr lang="nb-NO" dirty="0"/>
              <a:t>Teleslynge (montert skjult over takplatene i hovedsalen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AA9C8-5513-49AC-AF13-5452BFA24288}"/>
              </a:ext>
            </a:extLst>
          </p:cNvPr>
          <p:cNvSpPr txBox="1"/>
          <p:nvPr/>
        </p:nvSpPr>
        <p:spPr>
          <a:xfrm>
            <a:off x="1627464" y="4566454"/>
            <a:ext cx="9479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skal være tilstrekkelig å gjøre følgende for å få et oppsatt anlegg til å fungere:</a:t>
            </a:r>
          </a:p>
          <a:p>
            <a:pPr marL="342900" indent="-342900">
              <a:buAutoNum type="alphaLcPeriod"/>
            </a:pPr>
            <a:r>
              <a:rPr lang="nb-NO" dirty="0"/>
              <a:t>Slå på Mixepulten ved å trykke inn «PÅ» kappen</a:t>
            </a:r>
          </a:p>
          <a:p>
            <a:pPr marL="342900" indent="-342900">
              <a:buFontTx/>
              <a:buAutoNum type="alphaLcPeriod"/>
            </a:pPr>
            <a:r>
              <a:rPr lang="nb-NO" dirty="0"/>
              <a:t>Slå på Bøylemikrofon forsterker/mottaker</a:t>
            </a:r>
          </a:p>
          <a:p>
            <a:pPr marL="342900" indent="-342900">
              <a:buFontTx/>
              <a:buAutoNum type="alphaLcPeriod"/>
            </a:pPr>
            <a:r>
              <a:rPr lang="nb-NO" dirty="0"/>
              <a:t>Slå på Håndmikrofon forsterker/mottaker</a:t>
            </a:r>
          </a:p>
          <a:p>
            <a:pPr marL="342900" indent="-342900">
              <a:buFontTx/>
              <a:buAutoNum type="alphaLcPeriod"/>
            </a:pPr>
            <a:r>
              <a:rPr lang="nb-NO" dirty="0"/>
              <a:t>NB: Teleslyngeforsterkeren skal ikke slåes av, skal stå på</a:t>
            </a:r>
          </a:p>
          <a:p>
            <a:pPr marL="342900" indent="-342900">
              <a:buFontTx/>
              <a:buAutoNum type="alphaLcPeriod"/>
            </a:pPr>
            <a:r>
              <a:rPr lang="nb-NO" dirty="0"/>
              <a:t>Håndmikrofonen slåes på ved å holde trykknapp i «enden» inne inntil displayet lyser opp</a:t>
            </a:r>
          </a:p>
          <a:p>
            <a:pPr marL="342900" indent="-342900">
              <a:buFontTx/>
              <a:buAutoNum type="alphaLcPeriod"/>
            </a:pPr>
            <a:r>
              <a:rPr lang="nb-NO" dirty="0"/>
              <a:t>Bøylemikrofonen slås på ved å holde «PÅ» knappen inne til dette displayet lyser opp</a:t>
            </a:r>
          </a:p>
          <a:p>
            <a:pPr marL="342900" indent="-342900">
              <a:buAutoNum type="alphaL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98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8F68-CB86-4870-ABBB-29463586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32" y="137741"/>
            <a:ext cx="10515600" cy="81383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800" b="1" dirty="0">
                <a:latin typeface="+mn-lt"/>
              </a:rPr>
              <a:t>Mixepult</a:t>
            </a:r>
            <a:r>
              <a:rPr lang="nb-NO" sz="3200" b="1" dirty="0">
                <a:latin typeface="+mn-lt"/>
              </a:rPr>
              <a:t>, tilkoblinger og instillinger</a:t>
            </a:r>
            <a:br>
              <a:rPr lang="nb-NO" sz="3200" b="1" dirty="0">
                <a:latin typeface="+mn-lt"/>
              </a:rPr>
            </a:br>
            <a:r>
              <a:rPr lang="nb-NO" sz="2000" b="1" dirty="0">
                <a:latin typeface="+mn-lt"/>
              </a:rPr>
              <a:t>Skulle alt støm være frakoblet, stikkontakt etc, vil systemet gå tilbake til «siste» instilling automatisk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C1D28-FF0A-4A3C-BA54-461CB94C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61" y="3110291"/>
            <a:ext cx="4457700" cy="198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0DEFA1-0A96-41C0-8899-2F3B75CFACFF}"/>
              </a:ext>
            </a:extLst>
          </p:cNvPr>
          <p:cNvSpPr txBox="1"/>
          <p:nvPr/>
        </p:nvSpPr>
        <p:spPr>
          <a:xfrm>
            <a:off x="1768361" y="2463960"/>
            <a:ext cx="7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Hånd Mic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00B084-E3A4-48A0-A84D-9611BF88C605}"/>
              </a:ext>
            </a:extLst>
          </p:cNvPr>
          <p:cNvCxnSpPr/>
          <p:nvPr/>
        </p:nvCxnSpPr>
        <p:spPr>
          <a:xfrm flipV="1">
            <a:off x="2631832" y="2304748"/>
            <a:ext cx="0" cy="877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6841D6-34FD-46F5-A0E2-9746FDEE4651}"/>
              </a:ext>
            </a:extLst>
          </p:cNvPr>
          <p:cNvSpPr txBox="1"/>
          <p:nvPr/>
        </p:nvSpPr>
        <p:spPr>
          <a:xfrm>
            <a:off x="2357306" y="1734012"/>
            <a:ext cx="79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Bøyle</a:t>
            </a:r>
          </a:p>
          <a:p>
            <a:r>
              <a:rPr lang="nb-NO" dirty="0"/>
              <a:t>Mic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3C196-2440-4649-BF70-73A5C33AAF0F}"/>
              </a:ext>
            </a:extLst>
          </p:cNvPr>
          <p:cNvSpPr txBox="1"/>
          <p:nvPr/>
        </p:nvSpPr>
        <p:spPr>
          <a:xfrm>
            <a:off x="3100142" y="2743286"/>
            <a:ext cx="11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Ikke i Bruk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C2951-889D-4124-96C5-E435E06E7FF6}"/>
              </a:ext>
            </a:extLst>
          </p:cNvPr>
          <p:cNvSpPr txBox="1"/>
          <p:nvPr/>
        </p:nvSpPr>
        <p:spPr>
          <a:xfrm>
            <a:off x="4755645" y="1734011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Venstre</a:t>
            </a:r>
          </a:p>
          <a:p>
            <a:r>
              <a:rPr lang="nb-NO" dirty="0"/>
              <a:t>høytaler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510946-E98E-4AB1-82AF-83B4E3409BC5}"/>
              </a:ext>
            </a:extLst>
          </p:cNvPr>
          <p:cNvSpPr txBox="1"/>
          <p:nvPr/>
        </p:nvSpPr>
        <p:spPr>
          <a:xfrm>
            <a:off x="5382115" y="2463960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Høyre</a:t>
            </a:r>
          </a:p>
          <a:p>
            <a:r>
              <a:rPr lang="nb-NO" dirty="0"/>
              <a:t>høytaler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3BE1C1-F439-4D94-900E-5DA91872892D}"/>
              </a:ext>
            </a:extLst>
          </p:cNvPr>
          <p:cNvCxnSpPr/>
          <p:nvPr/>
        </p:nvCxnSpPr>
        <p:spPr>
          <a:xfrm flipV="1">
            <a:off x="5258985" y="2304747"/>
            <a:ext cx="0" cy="877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D182F6-0D9E-421E-9963-4EE43F43225A}"/>
              </a:ext>
            </a:extLst>
          </p:cNvPr>
          <p:cNvCxnSpPr>
            <a:cxnSpLocks/>
          </p:cNvCxnSpPr>
          <p:nvPr/>
        </p:nvCxnSpPr>
        <p:spPr>
          <a:xfrm flipV="1">
            <a:off x="5066951" y="3622531"/>
            <a:ext cx="1159110" cy="8907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21B3BD-4158-4FC0-AE70-C1D0C999A929}"/>
              </a:ext>
            </a:extLst>
          </p:cNvPr>
          <p:cNvCxnSpPr>
            <a:cxnSpLocks/>
          </p:cNvCxnSpPr>
          <p:nvPr/>
        </p:nvCxnSpPr>
        <p:spPr>
          <a:xfrm flipV="1">
            <a:off x="5340351" y="3622531"/>
            <a:ext cx="885710" cy="9067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834A029-2F6D-40C3-8987-8E5D2A18C6FF}"/>
              </a:ext>
            </a:extLst>
          </p:cNvPr>
          <p:cNvSpPr txBox="1"/>
          <p:nvPr/>
        </p:nvSpPr>
        <p:spPr>
          <a:xfrm>
            <a:off x="6150910" y="3437865"/>
            <a:ext cx="120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Ikke i Bruk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9FEFC5-E99A-495A-A4F4-A702B4DE3D1D}"/>
              </a:ext>
            </a:extLst>
          </p:cNvPr>
          <p:cNvCxnSpPr>
            <a:cxnSpLocks/>
          </p:cNvCxnSpPr>
          <p:nvPr/>
        </p:nvCxnSpPr>
        <p:spPr>
          <a:xfrm flipH="1" flipV="1">
            <a:off x="4077050" y="2164361"/>
            <a:ext cx="352823" cy="1027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745DDC-CB94-4F64-9A80-40A23A22DECD}"/>
              </a:ext>
            </a:extLst>
          </p:cNvPr>
          <p:cNvCxnSpPr>
            <a:cxnSpLocks/>
          </p:cNvCxnSpPr>
          <p:nvPr/>
        </p:nvCxnSpPr>
        <p:spPr>
          <a:xfrm flipH="1" flipV="1">
            <a:off x="4429873" y="2164361"/>
            <a:ext cx="309907" cy="1027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DF80A84-BCD4-45EE-A51D-765BA0CCE5CB}"/>
              </a:ext>
            </a:extLst>
          </p:cNvPr>
          <p:cNvSpPr txBox="1"/>
          <p:nvPr/>
        </p:nvSpPr>
        <p:spPr>
          <a:xfrm>
            <a:off x="3531269" y="1385093"/>
            <a:ext cx="144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Tilkobling for PC og telfon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AF3FDE-7D14-4A6A-84B2-5DCDE0F80B92}"/>
              </a:ext>
            </a:extLst>
          </p:cNvPr>
          <p:cNvSpPr txBox="1"/>
          <p:nvPr/>
        </p:nvSpPr>
        <p:spPr>
          <a:xfrm>
            <a:off x="3775532" y="1899826"/>
            <a:ext cx="65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D51A68-A4AF-4E48-B841-8BBEB416A5D8}"/>
              </a:ext>
            </a:extLst>
          </p:cNvPr>
          <p:cNvSpPr txBox="1"/>
          <p:nvPr/>
        </p:nvSpPr>
        <p:spPr>
          <a:xfrm>
            <a:off x="4186250" y="1913227"/>
            <a:ext cx="109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Rød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07744C-9B0A-4E55-BAF0-DA7D1D760728}"/>
              </a:ext>
            </a:extLst>
          </p:cNvPr>
          <p:cNvCxnSpPr/>
          <p:nvPr/>
        </p:nvCxnSpPr>
        <p:spPr>
          <a:xfrm flipV="1">
            <a:off x="4740266" y="4513279"/>
            <a:ext cx="0" cy="877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31EDF0D-B1ED-467D-8AAD-CDFE471631C5}"/>
              </a:ext>
            </a:extLst>
          </p:cNvPr>
          <p:cNvSpPr txBox="1"/>
          <p:nvPr/>
        </p:nvSpPr>
        <p:spPr>
          <a:xfrm>
            <a:off x="4102701" y="5414656"/>
            <a:ext cx="212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Teleslyngeforsterker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77CC881-E7F6-47C4-BEA6-1015A71D9EBD}"/>
              </a:ext>
            </a:extLst>
          </p:cNvPr>
          <p:cNvSpPr/>
          <p:nvPr/>
        </p:nvSpPr>
        <p:spPr>
          <a:xfrm>
            <a:off x="2910980" y="4323393"/>
            <a:ext cx="1166070" cy="411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35B6CA3-5296-4323-9198-CD87814485B8}"/>
              </a:ext>
            </a:extLst>
          </p:cNvPr>
          <p:cNvCxnSpPr>
            <a:cxnSpLocks/>
          </p:cNvCxnSpPr>
          <p:nvPr/>
        </p:nvCxnSpPr>
        <p:spPr>
          <a:xfrm flipH="1">
            <a:off x="2357306" y="4513279"/>
            <a:ext cx="553674" cy="160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264388F-6369-416A-B336-C830CFF69CFD}"/>
              </a:ext>
            </a:extLst>
          </p:cNvPr>
          <p:cNvSpPr txBox="1"/>
          <p:nvPr/>
        </p:nvSpPr>
        <p:spPr>
          <a:xfrm>
            <a:off x="365793" y="4206135"/>
            <a:ext cx="1945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Knappene skal </a:t>
            </a:r>
            <a:r>
              <a:rPr lang="nb-NO" b="1" dirty="0"/>
              <a:t>ikke</a:t>
            </a:r>
            <a:r>
              <a:rPr lang="nb-NO" dirty="0"/>
              <a:t> være trykket inn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894FFBE-B201-4848-AEC8-D556DB1D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740" y="3891334"/>
            <a:ext cx="5048250" cy="282892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2038D82-4650-49C3-B6A1-D8EF9B961C5C}"/>
              </a:ext>
            </a:extLst>
          </p:cNvPr>
          <p:cNvSpPr txBox="1"/>
          <p:nvPr/>
        </p:nvSpPr>
        <p:spPr>
          <a:xfrm>
            <a:off x="8038370" y="3192181"/>
            <a:ext cx="313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Oppkoblingen av kontaktene ser da slik ut</a:t>
            </a:r>
          </a:p>
        </p:txBody>
      </p:sp>
    </p:spTree>
    <p:extLst>
      <p:ext uri="{BB962C8B-B14F-4D97-AF65-F5344CB8AC3E}">
        <p14:creationId xmlns:p14="http://schemas.microsoft.com/office/powerpoint/2010/main" val="190077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AFEA-6FCA-4899-8B94-3CF66B26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Innstilling av nivåer og forsterkninger</a:t>
            </a:r>
            <a:br>
              <a:rPr lang="nb-NO" dirty="0"/>
            </a:br>
            <a:r>
              <a:rPr lang="nb-NO" dirty="0"/>
              <a:t>- dette er kalibrerte nivåer, sett opp som vist.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5BAAD4-5935-463C-82E4-A3DF3953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929" y="2627856"/>
            <a:ext cx="4155339" cy="3321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62255-723B-41E8-BE8D-9289CBEEF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22" y="2196788"/>
            <a:ext cx="3933825" cy="31432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870B809-A22C-4B32-BFEC-3E7FA517481F}"/>
              </a:ext>
            </a:extLst>
          </p:cNvPr>
          <p:cNvSpPr/>
          <p:nvPr/>
        </p:nvSpPr>
        <p:spPr>
          <a:xfrm>
            <a:off x="1862355" y="2406144"/>
            <a:ext cx="729843" cy="27245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75D821-1379-41CF-8014-E852636D628A}"/>
              </a:ext>
            </a:extLst>
          </p:cNvPr>
          <p:cNvSpPr/>
          <p:nvPr/>
        </p:nvSpPr>
        <p:spPr>
          <a:xfrm>
            <a:off x="2514425" y="2473705"/>
            <a:ext cx="645952" cy="27245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E018CF-F301-4470-AE9C-72C672AFF244}"/>
              </a:ext>
            </a:extLst>
          </p:cNvPr>
          <p:cNvCxnSpPr>
            <a:cxnSpLocks/>
          </p:cNvCxnSpPr>
          <p:nvPr/>
        </p:nvCxnSpPr>
        <p:spPr>
          <a:xfrm flipV="1">
            <a:off x="2244054" y="5130682"/>
            <a:ext cx="0" cy="54866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000556-88CE-4F39-84A7-235E6A073B3B}"/>
              </a:ext>
            </a:extLst>
          </p:cNvPr>
          <p:cNvSpPr txBox="1"/>
          <p:nvPr/>
        </p:nvSpPr>
        <p:spPr>
          <a:xfrm>
            <a:off x="1788050" y="5670958"/>
            <a:ext cx="842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Volum Hånd Mic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26CBD-1A4D-4519-B415-0ABADF9475CD}"/>
              </a:ext>
            </a:extLst>
          </p:cNvPr>
          <p:cNvCxnSpPr>
            <a:cxnSpLocks/>
          </p:cNvCxnSpPr>
          <p:nvPr/>
        </p:nvCxnSpPr>
        <p:spPr>
          <a:xfrm flipV="1">
            <a:off x="2837401" y="5151362"/>
            <a:ext cx="0" cy="548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310E50-C5FF-4D4C-A19D-91F8DE545777}"/>
              </a:ext>
            </a:extLst>
          </p:cNvPr>
          <p:cNvSpPr txBox="1"/>
          <p:nvPr/>
        </p:nvSpPr>
        <p:spPr>
          <a:xfrm>
            <a:off x="2523950" y="5616955"/>
            <a:ext cx="842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Volum</a:t>
            </a:r>
          </a:p>
          <a:p>
            <a:r>
              <a:rPr lang="nb-NO" dirty="0"/>
              <a:t>Bøyle</a:t>
            </a:r>
          </a:p>
          <a:p>
            <a:r>
              <a:rPr lang="nb-NO" dirty="0"/>
              <a:t>Mic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4CDA82-B69D-43C4-8805-DEAAA08A55DA}"/>
              </a:ext>
            </a:extLst>
          </p:cNvPr>
          <p:cNvCxnSpPr/>
          <p:nvPr/>
        </p:nvCxnSpPr>
        <p:spPr>
          <a:xfrm>
            <a:off x="1342237" y="2765457"/>
            <a:ext cx="7969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7EAFB8-4950-4680-A0AF-E7E5D69070D5}"/>
              </a:ext>
            </a:extLst>
          </p:cNvPr>
          <p:cNvSpPr txBox="1"/>
          <p:nvPr/>
        </p:nvSpPr>
        <p:spPr>
          <a:xfrm>
            <a:off x="148170" y="2580791"/>
            <a:ext cx="133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Klokken 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ED6B6B-63CA-4888-9A72-F06A13152A6F}"/>
              </a:ext>
            </a:extLst>
          </p:cNvPr>
          <p:cNvSpPr txBox="1"/>
          <p:nvPr/>
        </p:nvSpPr>
        <p:spPr>
          <a:xfrm>
            <a:off x="148169" y="3023637"/>
            <a:ext cx="133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Klokken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DCEBE-130E-4ACC-BB19-979E3C311E05}"/>
              </a:ext>
            </a:extLst>
          </p:cNvPr>
          <p:cNvSpPr txBox="1"/>
          <p:nvPr/>
        </p:nvSpPr>
        <p:spPr>
          <a:xfrm>
            <a:off x="133230" y="3392927"/>
            <a:ext cx="133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Klokken 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72111-75D0-4B01-9487-B2C4B469FD25}"/>
              </a:ext>
            </a:extLst>
          </p:cNvPr>
          <p:cNvSpPr txBox="1"/>
          <p:nvPr/>
        </p:nvSpPr>
        <p:spPr>
          <a:xfrm>
            <a:off x="179964" y="4600997"/>
            <a:ext cx="133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Klokken 13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68F6F4-1DCF-4357-978C-910389677193}"/>
              </a:ext>
            </a:extLst>
          </p:cNvPr>
          <p:cNvCxnSpPr/>
          <p:nvPr/>
        </p:nvCxnSpPr>
        <p:spPr>
          <a:xfrm>
            <a:off x="1371597" y="3589145"/>
            <a:ext cx="7969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521779-4F70-492A-AA5C-5548E0AE20A0}"/>
              </a:ext>
            </a:extLst>
          </p:cNvPr>
          <p:cNvCxnSpPr/>
          <p:nvPr/>
        </p:nvCxnSpPr>
        <p:spPr>
          <a:xfrm>
            <a:off x="1384916" y="3208303"/>
            <a:ext cx="7969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4BD8A5-D406-4058-93E6-152C720A96F5}"/>
              </a:ext>
            </a:extLst>
          </p:cNvPr>
          <p:cNvCxnSpPr>
            <a:cxnSpLocks/>
          </p:cNvCxnSpPr>
          <p:nvPr/>
        </p:nvCxnSpPr>
        <p:spPr>
          <a:xfrm flipV="1">
            <a:off x="1342237" y="4464228"/>
            <a:ext cx="867298" cy="32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2ABE9A-25C1-4F32-8FB8-D627F018ADF1}"/>
              </a:ext>
            </a:extLst>
          </p:cNvPr>
          <p:cNvCxnSpPr>
            <a:cxnSpLocks/>
          </p:cNvCxnSpPr>
          <p:nvPr/>
        </p:nvCxnSpPr>
        <p:spPr>
          <a:xfrm>
            <a:off x="2861605" y="4464229"/>
            <a:ext cx="621748" cy="1010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797F5E3-119D-442E-95DE-46F25B0532E3}"/>
              </a:ext>
            </a:extLst>
          </p:cNvPr>
          <p:cNvSpPr txBox="1"/>
          <p:nvPr/>
        </p:nvSpPr>
        <p:spPr>
          <a:xfrm>
            <a:off x="3108626" y="5405014"/>
            <a:ext cx="13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Klokken 11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B52848-4C4A-418A-81B2-EF121E8DA392}"/>
              </a:ext>
            </a:extLst>
          </p:cNvPr>
          <p:cNvSpPr/>
          <p:nvPr/>
        </p:nvSpPr>
        <p:spPr>
          <a:xfrm>
            <a:off x="1457622" y="3761379"/>
            <a:ext cx="1997454" cy="29694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9FCC26-6410-426E-9A96-963334D1C15E}"/>
              </a:ext>
            </a:extLst>
          </p:cNvPr>
          <p:cNvCxnSpPr>
            <a:cxnSpLocks/>
          </p:cNvCxnSpPr>
          <p:nvPr/>
        </p:nvCxnSpPr>
        <p:spPr>
          <a:xfrm>
            <a:off x="4890782" y="2823514"/>
            <a:ext cx="616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480BACD-1E0D-4A49-A516-8215503FE61F}"/>
              </a:ext>
            </a:extLst>
          </p:cNvPr>
          <p:cNvSpPr txBox="1"/>
          <p:nvPr/>
        </p:nvSpPr>
        <p:spPr>
          <a:xfrm>
            <a:off x="5506832" y="2561972"/>
            <a:ext cx="114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Mixepult På/Av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69E2DC-0401-47DB-9858-27B1B332163C}"/>
              </a:ext>
            </a:extLst>
          </p:cNvPr>
          <p:cNvCxnSpPr>
            <a:cxnSpLocks/>
          </p:cNvCxnSpPr>
          <p:nvPr/>
        </p:nvCxnSpPr>
        <p:spPr>
          <a:xfrm>
            <a:off x="4702841" y="4521501"/>
            <a:ext cx="621748" cy="1010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CC62B56-CD68-444D-B3ED-B4423A6DB1BB}"/>
              </a:ext>
            </a:extLst>
          </p:cNvPr>
          <p:cNvSpPr txBox="1"/>
          <p:nvPr/>
        </p:nvSpPr>
        <p:spPr>
          <a:xfrm>
            <a:off x="4769820" y="5487636"/>
            <a:ext cx="132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Volum Høytalere, klokken 12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6B2707-6C9F-4512-B590-9C62651C4754}"/>
              </a:ext>
            </a:extLst>
          </p:cNvPr>
          <p:cNvCxnSpPr/>
          <p:nvPr/>
        </p:nvCxnSpPr>
        <p:spPr>
          <a:xfrm>
            <a:off x="3196304" y="4230559"/>
            <a:ext cx="471192" cy="469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F3BAA1-2EEE-47DE-B38D-E06F7B3A61ED}"/>
              </a:ext>
            </a:extLst>
          </p:cNvPr>
          <p:cNvCxnSpPr>
            <a:cxnSpLocks/>
          </p:cNvCxnSpPr>
          <p:nvPr/>
        </p:nvCxnSpPr>
        <p:spPr>
          <a:xfrm flipH="1">
            <a:off x="3196304" y="4230559"/>
            <a:ext cx="457958" cy="469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227675-7898-41DE-AB6A-D54185281A52}"/>
              </a:ext>
            </a:extLst>
          </p:cNvPr>
          <p:cNvCxnSpPr/>
          <p:nvPr/>
        </p:nvCxnSpPr>
        <p:spPr>
          <a:xfrm>
            <a:off x="3795939" y="3529981"/>
            <a:ext cx="471192" cy="469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F757078-3749-44FF-8E63-BEC908A1D01C}"/>
              </a:ext>
            </a:extLst>
          </p:cNvPr>
          <p:cNvCxnSpPr>
            <a:cxnSpLocks/>
          </p:cNvCxnSpPr>
          <p:nvPr/>
        </p:nvCxnSpPr>
        <p:spPr>
          <a:xfrm flipH="1">
            <a:off x="3802556" y="3529981"/>
            <a:ext cx="457958" cy="469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9747529-B252-480D-B1C4-A9A0995E0780}"/>
              </a:ext>
            </a:extLst>
          </p:cNvPr>
          <p:cNvCxnSpPr/>
          <p:nvPr/>
        </p:nvCxnSpPr>
        <p:spPr>
          <a:xfrm>
            <a:off x="3776615" y="4253218"/>
            <a:ext cx="471192" cy="469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9C0906F-E78C-4DCD-B210-BADA19CE6992}"/>
              </a:ext>
            </a:extLst>
          </p:cNvPr>
          <p:cNvCxnSpPr>
            <a:cxnSpLocks/>
          </p:cNvCxnSpPr>
          <p:nvPr/>
        </p:nvCxnSpPr>
        <p:spPr>
          <a:xfrm flipH="1">
            <a:off x="3776615" y="4253218"/>
            <a:ext cx="457958" cy="469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DC0384-D45A-46D9-B2F1-8817F508C865}"/>
              </a:ext>
            </a:extLst>
          </p:cNvPr>
          <p:cNvCxnSpPr/>
          <p:nvPr/>
        </p:nvCxnSpPr>
        <p:spPr>
          <a:xfrm>
            <a:off x="3177939" y="3506739"/>
            <a:ext cx="471192" cy="469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499539D-D32C-40BF-9D03-8B54F9A4320F}"/>
              </a:ext>
            </a:extLst>
          </p:cNvPr>
          <p:cNvCxnSpPr>
            <a:cxnSpLocks/>
          </p:cNvCxnSpPr>
          <p:nvPr/>
        </p:nvCxnSpPr>
        <p:spPr>
          <a:xfrm flipH="1">
            <a:off x="3177939" y="3499748"/>
            <a:ext cx="457958" cy="469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8B3B664-B321-47D4-877D-70D46341238B}"/>
              </a:ext>
            </a:extLst>
          </p:cNvPr>
          <p:cNvSpPr txBox="1"/>
          <p:nvPr/>
        </p:nvSpPr>
        <p:spPr>
          <a:xfrm>
            <a:off x="79167" y="3796043"/>
            <a:ext cx="135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3 knapper, ute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AA773EC-E400-452D-9B1B-05ED0B3E491B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1218723" y="3909853"/>
            <a:ext cx="238899" cy="1004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54F7D1B-1A41-4ACE-AB24-EF778D98BE86}"/>
              </a:ext>
            </a:extLst>
          </p:cNvPr>
          <p:cNvSpPr txBox="1"/>
          <p:nvPr/>
        </p:nvSpPr>
        <p:spPr>
          <a:xfrm>
            <a:off x="8117359" y="2006034"/>
            <a:ext cx="29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Bilde av innstillingen</a:t>
            </a:r>
          </a:p>
        </p:txBody>
      </p:sp>
    </p:spTree>
    <p:extLst>
      <p:ext uri="{BB962C8B-B14F-4D97-AF65-F5344CB8AC3E}">
        <p14:creationId xmlns:p14="http://schemas.microsoft.com/office/powerpoint/2010/main" val="161687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E12F-A6B2-41D4-9EFC-49E32958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Mikrofon forsterkerne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02841E-596E-46CA-8B0E-86549DCA0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514" y="2315736"/>
            <a:ext cx="10515600" cy="148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E9FE61-B32F-4994-81BC-2E7F9361B65D}"/>
              </a:ext>
            </a:extLst>
          </p:cNvPr>
          <p:cNvSpPr txBox="1"/>
          <p:nvPr/>
        </p:nvSpPr>
        <p:spPr>
          <a:xfrm>
            <a:off x="1352939" y="1763486"/>
            <a:ext cx="362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Håndmikrofon forsterker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41EFE-C224-4E5C-8514-1E14DED484ED}"/>
              </a:ext>
            </a:extLst>
          </p:cNvPr>
          <p:cNvSpPr txBox="1"/>
          <p:nvPr/>
        </p:nvSpPr>
        <p:spPr>
          <a:xfrm>
            <a:off x="7837714" y="1763486"/>
            <a:ext cx="35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Bøylemikrofon forsterker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651486-BAEC-4D3E-B56F-0FA1A8F8D958}"/>
              </a:ext>
            </a:extLst>
          </p:cNvPr>
          <p:cNvCxnSpPr/>
          <p:nvPr/>
        </p:nvCxnSpPr>
        <p:spPr>
          <a:xfrm flipV="1">
            <a:off x="1156996" y="3181739"/>
            <a:ext cx="0" cy="12316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B4F01E-2469-4A2F-8252-9FD916E03729}"/>
              </a:ext>
            </a:extLst>
          </p:cNvPr>
          <p:cNvCxnSpPr/>
          <p:nvPr/>
        </p:nvCxnSpPr>
        <p:spPr>
          <a:xfrm flipV="1">
            <a:off x="8691708" y="3175519"/>
            <a:ext cx="0" cy="12316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D7E8-004E-40B5-B1FF-18D2AEEA6F0C}"/>
              </a:ext>
            </a:extLst>
          </p:cNvPr>
          <p:cNvCxnSpPr/>
          <p:nvPr/>
        </p:nvCxnSpPr>
        <p:spPr>
          <a:xfrm>
            <a:off x="1156996" y="4413380"/>
            <a:ext cx="3029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FAAF3E-AA3C-43B9-B6CC-02C839D111B7}"/>
              </a:ext>
            </a:extLst>
          </p:cNvPr>
          <p:cNvCxnSpPr/>
          <p:nvPr/>
        </p:nvCxnSpPr>
        <p:spPr>
          <a:xfrm>
            <a:off x="5662598" y="4407160"/>
            <a:ext cx="3029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85BC67-95E3-449F-813B-25304E7780A5}"/>
              </a:ext>
            </a:extLst>
          </p:cNvPr>
          <p:cNvSpPr txBox="1"/>
          <p:nvPr/>
        </p:nvSpPr>
        <p:spPr>
          <a:xfrm>
            <a:off x="4618500" y="4202884"/>
            <a:ext cx="114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På/AV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86553B-9CCF-4BF8-ACA9-EA30DC3B1DF2}"/>
              </a:ext>
            </a:extLst>
          </p:cNvPr>
          <p:cNvSpPr txBox="1"/>
          <p:nvPr/>
        </p:nvSpPr>
        <p:spPr>
          <a:xfrm>
            <a:off x="989901" y="5075339"/>
            <a:ext cx="5914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To like enheter, side om side satt opp som vist:</a:t>
            </a:r>
          </a:p>
          <a:p>
            <a:r>
              <a:rPr lang="nb-NO" dirty="0"/>
              <a:t>Håndmikrofon frekvens 610.400</a:t>
            </a:r>
          </a:p>
          <a:p>
            <a:endParaRPr lang="nb-NO" dirty="0"/>
          </a:p>
          <a:p>
            <a:r>
              <a:rPr lang="nb-NO" dirty="0"/>
              <a:t>Bøylemikrofon frekvens 628.500</a:t>
            </a:r>
          </a:p>
        </p:txBody>
      </p:sp>
    </p:spTree>
    <p:extLst>
      <p:ext uri="{BB962C8B-B14F-4D97-AF65-F5344CB8AC3E}">
        <p14:creationId xmlns:p14="http://schemas.microsoft.com/office/powerpoint/2010/main" val="418749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76A7-7714-4D23-BAA6-DF71FCA0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49"/>
            <a:ext cx="10515600" cy="712372"/>
          </a:xfrm>
        </p:spPr>
        <p:txBody>
          <a:bodyPr/>
          <a:lstStyle/>
          <a:p>
            <a:pPr algn="ctr"/>
            <a:r>
              <a:rPr lang="nb-NO" dirty="0"/>
              <a:t>Teleslyngeforsterker, </a:t>
            </a:r>
            <a:r>
              <a:rPr lang="nb-NO" sz="1600" dirty="0"/>
              <a:t>bør alltid stå på….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2474C-E3B7-450E-9B0F-C518B9D7EAE9}"/>
              </a:ext>
            </a:extLst>
          </p:cNvPr>
          <p:cNvSpPr txBox="1"/>
          <p:nvPr/>
        </p:nvSpPr>
        <p:spPr>
          <a:xfrm>
            <a:off x="5401161" y="777283"/>
            <a:ext cx="19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Normal display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0304CA-85CE-4E03-BFE4-2BAE964C0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86" y="791422"/>
            <a:ext cx="4219575" cy="1066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E7A244-48A5-4676-9EEF-8D390E3A872F}"/>
              </a:ext>
            </a:extLst>
          </p:cNvPr>
          <p:cNvCxnSpPr>
            <a:cxnSpLocks/>
          </p:cNvCxnSpPr>
          <p:nvPr/>
        </p:nvCxnSpPr>
        <p:spPr>
          <a:xfrm>
            <a:off x="4929844" y="1243743"/>
            <a:ext cx="707558" cy="160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864FD0-14ED-440C-A28B-78763BEC3450}"/>
              </a:ext>
            </a:extLst>
          </p:cNvPr>
          <p:cNvSpPr txBox="1"/>
          <p:nvPr/>
        </p:nvSpPr>
        <p:spPr>
          <a:xfrm>
            <a:off x="5714475" y="1199235"/>
            <a:ext cx="11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På/Av knapp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0542D4-BA08-46DF-8A8D-17088D06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41" y="3774744"/>
            <a:ext cx="3792799" cy="1236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2D6831-49DD-4103-9976-EEF14A6E7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86" y="1965815"/>
            <a:ext cx="2413659" cy="158466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9489D20-7361-4468-AE9C-52A530C7C4DD}"/>
              </a:ext>
            </a:extLst>
          </p:cNvPr>
          <p:cNvSpPr/>
          <p:nvPr/>
        </p:nvSpPr>
        <p:spPr>
          <a:xfrm>
            <a:off x="2350020" y="2429923"/>
            <a:ext cx="686795" cy="5471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F56B9-3EB2-483E-82A5-53B2C56C8C64}"/>
              </a:ext>
            </a:extLst>
          </p:cNvPr>
          <p:cNvSpPr txBox="1"/>
          <p:nvPr/>
        </p:nvSpPr>
        <p:spPr>
          <a:xfrm>
            <a:off x="3975755" y="2006199"/>
            <a:ext cx="3372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Om instillingene er endret, velger man «meny» ved å skru på knotten – når man ønsker å «sette inn valget, trykker man på knappen.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E903ED-778B-4FD3-9326-B82903474481}"/>
              </a:ext>
            </a:extLst>
          </p:cNvPr>
          <p:cNvCxnSpPr>
            <a:cxnSpLocks/>
          </p:cNvCxnSpPr>
          <p:nvPr/>
        </p:nvCxnSpPr>
        <p:spPr>
          <a:xfrm>
            <a:off x="3036815" y="2738160"/>
            <a:ext cx="938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A2839FA-B442-4B36-842A-A7B9B95F4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236" y="3690591"/>
            <a:ext cx="4959968" cy="1321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AA3EE1-AB3C-499B-8DDC-58A1FF024740}"/>
              </a:ext>
            </a:extLst>
          </p:cNvPr>
          <p:cNvSpPr txBox="1"/>
          <p:nvPr/>
        </p:nvSpPr>
        <p:spPr>
          <a:xfrm>
            <a:off x="5264372" y="3811175"/>
            <a:ext cx="1088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INPUT1 settes til -10dB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0C1EED-2509-4D50-AD6E-5AD70717D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85" y="5235963"/>
            <a:ext cx="3927189" cy="1579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53468A-2F89-4549-9F89-58EC06362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7530" y="5458110"/>
            <a:ext cx="5119310" cy="12032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7DAE35-40FE-4602-B61B-D72763AAC819}"/>
              </a:ext>
            </a:extLst>
          </p:cNvPr>
          <p:cNvSpPr txBox="1"/>
          <p:nvPr/>
        </p:nvSpPr>
        <p:spPr>
          <a:xfrm>
            <a:off x="5329734" y="5235963"/>
            <a:ext cx="957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Loop</a:t>
            </a:r>
          </a:p>
          <a:p>
            <a:r>
              <a:rPr lang="nb-NO" dirty="0"/>
              <a:t>Current </a:t>
            </a:r>
          </a:p>
          <a:p>
            <a:r>
              <a:rPr lang="nb-NO" dirty="0"/>
              <a:t>Settes til -6.0 dB</a:t>
            </a:r>
          </a:p>
        </p:txBody>
      </p:sp>
    </p:spTree>
    <p:extLst>
      <p:ext uri="{BB962C8B-B14F-4D97-AF65-F5344CB8AC3E}">
        <p14:creationId xmlns:p14="http://schemas.microsoft.com/office/powerpoint/2010/main" val="373779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39E6-2315-4E22-A770-F4AA7A94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53"/>
          </a:xfrm>
        </p:spPr>
        <p:txBody>
          <a:bodyPr>
            <a:normAutofit fontScale="90000"/>
          </a:bodyPr>
          <a:lstStyle/>
          <a:p>
            <a:r>
              <a:rPr lang="nb-NO" dirty="0"/>
              <a:t>Batterier, trådløse mikrofoner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E2053-E63C-479A-B447-BFDD66B0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66" y="1262003"/>
            <a:ext cx="5306828" cy="36287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EFABBD-E812-41F8-A4CF-B829B12FE1D1}"/>
              </a:ext>
            </a:extLst>
          </p:cNvPr>
          <p:cNvSpPr/>
          <p:nvPr/>
        </p:nvSpPr>
        <p:spPr>
          <a:xfrm>
            <a:off x="2910980" y="1262004"/>
            <a:ext cx="1115736" cy="671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892374-869C-48D5-873E-7C0BC60D7712}"/>
              </a:ext>
            </a:extLst>
          </p:cNvPr>
          <p:cNvSpPr/>
          <p:nvPr/>
        </p:nvSpPr>
        <p:spPr>
          <a:xfrm>
            <a:off x="730371" y="3841611"/>
            <a:ext cx="1299759" cy="1049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2317A-FEE1-40B3-9C03-8776A866986F}"/>
              </a:ext>
            </a:extLst>
          </p:cNvPr>
          <p:cNvSpPr txBox="1"/>
          <p:nvPr/>
        </p:nvSpPr>
        <p:spPr>
          <a:xfrm>
            <a:off x="6096000" y="1434517"/>
            <a:ext cx="3987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Batteriene kan stå i en avslått mikrofon. Taes ut ved sommerferie!</a:t>
            </a:r>
          </a:p>
          <a:p>
            <a:r>
              <a:rPr lang="nb-NO" dirty="0"/>
              <a:t>2xAA batterier i hver mikrofon, levetid 4-5 timer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8D8E72-0301-47CF-878D-3A3BB7E05DEF}"/>
              </a:ext>
            </a:extLst>
          </p:cNvPr>
          <p:cNvCxnSpPr/>
          <p:nvPr/>
        </p:nvCxnSpPr>
        <p:spPr>
          <a:xfrm flipV="1">
            <a:off x="1279848" y="4855475"/>
            <a:ext cx="0" cy="278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75071B-4227-4BAC-B9F4-854D5E89EE14}"/>
              </a:ext>
            </a:extLst>
          </p:cNvPr>
          <p:cNvSpPr txBox="1"/>
          <p:nvPr/>
        </p:nvSpPr>
        <p:spPr>
          <a:xfrm>
            <a:off x="730372" y="5134332"/>
            <a:ext cx="24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Litt spesiell batteri dør/åpning med to «klyper» som skal presses sammen for å frigjøre luken</a:t>
            </a:r>
          </a:p>
        </p:txBody>
      </p:sp>
    </p:spTree>
    <p:extLst>
      <p:ext uri="{BB962C8B-B14F-4D97-AF65-F5344CB8AC3E}">
        <p14:creationId xmlns:p14="http://schemas.microsoft.com/office/powerpoint/2010/main" val="246725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DDA3-BB5D-4BF0-96A0-45653172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2"/>
            <a:ext cx="10515600" cy="1325563"/>
          </a:xfrm>
        </p:spPr>
        <p:txBody>
          <a:bodyPr/>
          <a:lstStyle/>
          <a:p>
            <a:r>
              <a:rPr lang="nb-NO" dirty="0"/>
              <a:t>Batterier Håndmikrofon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B28F89-08EE-4562-8DF2-9891E3CD1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706" y="1938020"/>
            <a:ext cx="3985188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BF8730-0FEB-4763-B325-9FC8FC8A2A4A}"/>
              </a:ext>
            </a:extLst>
          </p:cNvPr>
          <p:cNvSpPr/>
          <p:nvPr/>
        </p:nvSpPr>
        <p:spPr>
          <a:xfrm>
            <a:off x="5641911" y="12290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Batteriene kan stå i en avslått mikrofon. Taes ut ved sommerferie!</a:t>
            </a:r>
          </a:p>
          <a:p>
            <a:r>
              <a:rPr lang="nb-NO" dirty="0"/>
              <a:t>2xAA batterier i mikrofonen, levetid 4-5 timer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4355C6-11EB-4B5D-A15B-BD6FE9C4CDB7}"/>
              </a:ext>
            </a:extLst>
          </p:cNvPr>
          <p:cNvSpPr/>
          <p:nvPr/>
        </p:nvSpPr>
        <p:spPr>
          <a:xfrm>
            <a:off x="1001400" y="2694422"/>
            <a:ext cx="830425" cy="505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FF4870-DD81-447C-827E-C813FF266A3F}"/>
              </a:ext>
            </a:extLst>
          </p:cNvPr>
          <p:cNvCxnSpPr>
            <a:stCxn id="6" idx="5"/>
          </p:cNvCxnSpPr>
          <p:nvPr/>
        </p:nvCxnSpPr>
        <p:spPr>
          <a:xfrm>
            <a:off x="1710212" y="3126300"/>
            <a:ext cx="2796474" cy="1300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748B2D-9ED7-4867-8601-5072D0AE313F}"/>
              </a:ext>
            </a:extLst>
          </p:cNvPr>
          <p:cNvSpPr txBox="1"/>
          <p:nvPr/>
        </p:nvSpPr>
        <p:spPr>
          <a:xfrm>
            <a:off x="4647639" y="2877233"/>
            <a:ext cx="322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Hold knappen inne til displayet lyser (På) eller går av (Avslått)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2AFB7-6DC0-47F3-8833-A44A890DC956}"/>
              </a:ext>
            </a:extLst>
          </p:cNvPr>
          <p:cNvSpPr txBox="1"/>
          <p:nvPr/>
        </p:nvSpPr>
        <p:spPr>
          <a:xfrm>
            <a:off x="4920894" y="3892492"/>
            <a:ext cx="249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Batteriene skiftes ved å skru av nedre del av mikrofonen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B8EA1-F0CC-4089-895A-B07BE3846927}"/>
              </a:ext>
            </a:extLst>
          </p:cNvPr>
          <p:cNvSpPr txBox="1"/>
          <p:nvPr/>
        </p:nvSpPr>
        <p:spPr>
          <a:xfrm>
            <a:off x="5545122" y="5176007"/>
            <a:ext cx="391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Når batteriene er skiftet så settes nedre del inn slik at display luken står over displayet når man skrur de to delene sammen igjen</a:t>
            </a:r>
          </a:p>
        </p:txBody>
      </p:sp>
    </p:spTree>
    <p:extLst>
      <p:ext uri="{BB962C8B-B14F-4D97-AF65-F5344CB8AC3E}">
        <p14:creationId xmlns:p14="http://schemas.microsoft.com/office/powerpoint/2010/main" val="90344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432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PowerPoint-presentasjon</vt:lpstr>
      <vt:lpstr>Mixepult, tilkoblinger og instillinger Skulle alt støm være frakoblet, stikkontakt etc, vil systemet gå tilbake til «siste» instilling automatisk</vt:lpstr>
      <vt:lpstr>Innstilling av nivåer og forsterkninger - dette er kalibrerte nivåer, sett opp som vist.</vt:lpstr>
      <vt:lpstr>Mikrofon forsterkerne</vt:lpstr>
      <vt:lpstr>Teleslyngeforsterker, bør alltid stå på….</vt:lpstr>
      <vt:lpstr>Batterier, trådløse mikrofoner</vt:lpstr>
      <vt:lpstr>Batterier Håndmikrofon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Goldstein, Harald - Xylem</dc:creator>
  <cp:lastModifiedBy>Sigbjørn Haugland</cp:lastModifiedBy>
  <cp:revision>18</cp:revision>
  <dcterms:created xsi:type="dcterms:W3CDTF">2022-09-22T16:30:18Z</dcterms:created>
  <dcterms:modified xsi:type="dcterms:W3CDTF">2022-10-02T10:04:12Z</dcterms:modified>
</cp:coreProperties>
</file>