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69" r:id="rId5"/>
    <p:sldId id="258" r:id="rId6"/>
    <p:sldId id="270" r:id="rId7"/>
    <p:sldId id="259" r:id="rId8"/>
    <p:sldId id="271" r:id="rId9"/>
    <p:sldId id="262" r:id="rId10"/>
    <p:sldId id="260" r:id="rId11"/>
    <p:sldId id="261" r:id="rId12"/>
    <p:sldId id="266" r:id="rId13"/>
    <p:sldId id="263" r:id="rId14"/>
    <p:sldId id="264" r:id="rId15"/>
    <p:sldId id="265" r:id="rId16"/>
    <p:sldId id="278" r:id="rId17"/>
    <p:sldId id="267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B511-FB90-486F-81D2-355AC8729ED6}" type="datetimeFigureOut">
              <a:rPr lang="nb-NO" smtClean="0"/>
              <a:t>21.05.2022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0457-63C3-49DB-876F-4F4AE6B035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545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B511-FB90-486F-81D2-355AC8729ED6}" type="datetimeFigureOut">
              <a:rPr lang="nb-NO" smtClean="0"/>
              <a:t>21.05.2022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0457-63C3-49DB-876F-4F4AE6B035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61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B511-FB90-486F-81D2-355AC8729ED6}" type="datetimeFigureOut">
              <a:rPr lang="nb-NO" smtClean="0"/>
              <a:t>21.05.2022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0457-63C3-49DB-876F-4F4AE6B035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29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B511-FB90-486F-81D2-355AC8729ED6}" type="datetimeFigureOut">
              <a:rPr lang="nb-NO" smtClean="0"/>
              <a:t>21.05.2022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0457-63C3-49DB-876F-4F4AE6B035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86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B511-FB90-486F-81D2-355AC8729ED6}" type="datetimeFigureOut">
              <a:rPr lang="nb-NO" smtClean="0"/>
              <a:t>21.05.2022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0457-63C3-49DB-876F-4F4AE6B035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938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B511-FB90-486F-81D2-355AC8729ED6}" type="datetimeFigureOut">
              <a:rPr lang="nb-NO" smtClean="0"/>
              <a:t>21.05.2022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0457-63C3-49DB-876F-4F4AE6B035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831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B511-FB90-486F-81D2-355AC8729ED6}" type="datetimeFigureOut">
              <a:rPr lang="nb-NO" smtClean="0"/>
              <a:t>21.05.2022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0457-63C3-49DB-876F-4F4AE6B035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197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B511-FB90-486F-81D2-355AC8729ED6}" type="datetimeFigureOut">
              <a:rPr lang="nb-NO" smtClean="0"/>
              <a:t>21.05.2022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0457-63C3-49DB-876F-4F4AE6B035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63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B511-FB90-486F-81D2-355AC8729ED6}" type="datetimeFigureOut">
              <a:rPr lang="nb-NO" smtClean="0"/>
              <a:t>21.05.2022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0457-63C3-49DB-876F-4F4AE6B035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326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B511-FB90-486F-81D2-355AC8729ED6}" type="datetimeFigureOut">
              <a:rPr lang="nb-NO" smtClean="0"/>
              <a:t>21.05.2022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0457-63C3-49DB-876F-4F4AE6B035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479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B511-FB90-486F-81D2-355AC8729ED6}" type="datetimeFigureOut">
              <a:rPr lang="nb-NO" smtClean="0"/>
              <a:t>21.05.2022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0457-63C3-49DB-876F-4F4AE6B035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36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AB511-FB90-486F-81D2-355AC8729ED6}" type="datetimeFigureOut">
              <a:rPr lang="nb-NO" smtClean="0"/>
              <a:t>21.05.2022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0457-63C3-49DB-876F-4F4AE6B035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804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sM_VmN6yt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MOTSTANDSKVINNER</a:t>
            </a:r>
            <a:br>
              <a:rPr lang="nb-NO" dirty="0"/>
            </a:br>
            <a:r>
              <a:rPr lang="nb-NO" dirty="0"/>
              <a:t>1940 - 1945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Historien om norske motstandskvinner </a:t>
            </a:r>
          </a:p>
          <a:p>
            <a:r>
              <a:rPr lang="nb-NO" dirty="0"/>
              <a:t>især fra Bergen og omegn langs kysten sørover.</a:t>
            </a:r>
          </a:p>
        </p:txBody>
      </p:sp>
    </p:spTree>
    <p:extLst>
      <p:ext uri="{BB962C8B-B14F-4D97-AF65-F5344CB8AC3E}">
        <p14:creationId xmlns:p14="http://schemas.microsoft.com/office/powerpoint/2010/main" val="35304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Gudrun (</a:t>
            </a:r>
            <a:r>
              <a:rPr lang="nb-NO" dirty="0" err="1"/>
              <a:t>Haugsøen</a:t>
            </a:r>
            <a:r>
              <a:rPr lang="nb-NO" dirty="0"/>
              <a:t>) Larssen (1902 – 1992)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7723" y="529427"/>
            <a:ext cx="4900401" cy="6855205"/>
          </a:xfrm>
        </p:spPr>
      </p:pic>
    </p:spTree>
    <p:extLst>
      <p:ext uri="{BB962C8B-B14F-4D97-AF65-F5344CB8AC3E}">
        <p14:creationId xmlns:p14="http://schemas.microsoft.com/office/powerpoint/2010/main" val="316191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Eva (Gundersen) Mohr (1917 – 1997)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35255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Ingebjørg Skoghaug (1912 – 2008)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6540" y="2251198"/>
            <a:ext cx="4533361" cy="3477296"/>
          </a:xfrm>
        </p:spPr>
      </p:pic>
    </p:spTree>
    <p:extLst>
      <p:ext uri="{BB962C8B-B14F-4D97-AF65-F5344CB8AC3E}">
        <p14:creationId xmlns:p14="http://schemas.microsoft.com/office/powerpoint/2010/main" val="119960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Ida Nikoline </a:t>
            </a:r>
            <a:r>
              <a:rPr lang="nb-NO" dirty="0" err="1"/>
              <a:t>Lindebrekke</a:t>
            </a:r>
            <a:r>
              <a:rPr lang="nb-NO" dirty="0"/>
              <a:t> = Tikken Manus (1914 – 2010)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0501" y="2319563"/>
            <a:ext cx="5030997" cy="3773247"/>
          </a:xfrm>
        </p:spPr>
      </p:pic>
    </p:spTree>
    <p:extLst>
      <p:ext uri="{BB962C8B-B14F-4D97-AF65-F5344CB8AC3E}">
        <p14:creationId xmlns:p14="http://schemas.microsoft.com/office/powerpoint/2010/main" val="2214162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Inger Haldorsen (1899 – 1982)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2225" y="2377738"/>
            <a:ext cx="4569116" cy="3426836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5071" y="2377738"/>
            <a:ext cx="4569116" cy="342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3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Lischen</a:t>
            </a:r>
            <a:r>
              <a:rPr lang="nb-NO" dirty="0"/>
              <a:t> (Steen-Johannessen) Kayser</a:t>
            </a:r>
            <a:br>
              <a:rPr lang="nb-NO" dirty="0"/>
            </a:br>
            <a:r>
              <a:rPr lang="nb-NO" dirty="0"/>
              <a:t>1920 - 2017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76" y="1686322"/>
            <a:ext cx="3480480" cy="4351338"/>
          </a:xfr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760" y="2229696"/>
            <a:ext cx="4346971" cy="326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70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8304" y="1028500"/>
            <a:ext cx="6525296" cy="4893971"/>
          </a:xfrm>
        </p:spPr>
      </p:pic>
    </p:spTree>
    <p:extLst>
      <p:ext uri="{BB962C8B-B14F-4D97-AF65-F5344CB8AC3E}">
        <p14:creationId xmlns:p14="http://schemas.microsoft.com/office/powerpoint/2010/main" val="3483644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Takk for meg.</a:t>
            </a:r>
          </a:p>
        </p:txBody>
      </p:sp>
      <p:pic>
        <p:nvPicPr>
          <p:cNvPr id="8" name="HsM_VmN6yt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067175-2B02-4680-A150-6147D88D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1EBE4C-ADBF-4B00-90B2-D4D5E46CA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933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Bøker som har åpnet øynene våre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0887" y="3298949"/>
            <a:ext cx="3189032" cy="2391774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350" y="3224753"/>
            <a:ext cx="3273827" cy="245537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8791" y="3235574"/>
            <a:ext cx="3111310" cy="233348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8082" y="3260395"/>
            <a:ext cx="3309871" cy="24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5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47740" y="258538"/>
            <a:ext cx="8216721" cy="630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2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Elisabeth Schweigaard </a:t>
            </a:r>
            <a:r>
              <a:rPr lang="nb-NO" dirty="0"/>
              <a:t>Selmer (1923 – 2009) 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9495" y="2076473"/>
            <a:ext cx="5264881" cy="3948661"/>
          </a:xfrm>
        </p:spPr>
      </p:pic>
    </p:spTree>
    <p:extLst>
      <p:ext uri="{BB962C8B-B14F-4D97-AF65-F5344CB8AC3E}">
        <p14:creationId xmlns:p14="http://schemas.microsoft.com/office/powerpoint/2010/main" val="3448446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12890" y="244698"/>
            <a:ext cx="8628845" cy="64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Gerd Vold Hurum (1917 – 2004)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8912" y="2123204"/>
            <a:ext cx="5185893" cy="3889419"/>
          </a:xfrm>
        </p:spPr>
      </p:pic>
    </p:spTree>
    <p:extLst>
      <p:ext uri="{BB962C8B-B14F-4D97-AF65-F5344CB8AC3E}">
        <p14:creationId xmlns:p14="http://schemas.microsoft.com/office/powerpoint/2010/main" val="10449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84112" y="348779"/>
            <a:ext cx="6465193" cy="6465193"/>
          </a:xfrm>
        </p:spPr>
      </p:pic>
    </p:spTree>
    <p:extLst>
      <p:ext uri="{BB962C8B-B14F-4D97-AF65-F5344CB8AC3E}">
        <p14:creationId xmlns:p14="http://schemas.microsoft.com/office/powerpoint/2010/main" val="253323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Abelone</a:t>
            </a:r>
            <a:r>
              <a:rPr lang="nb-NO" dirty="0"/>
              <a:t> Møgster (1883 -1975) 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4947" y="2022319"/>
            <a:ext cx="5409126" cy="4056845"/>
          </a:xfrm>
        </p:spPr>
      </p:pic>
    </p:spTree>
    <p:extLst>
      <p:ext uri="{BB962C8B-B14F-4D97-AF65-F5344CB8AC3E}">
        <p14:creationId xmlns:p14="http://schemas.microsoft.com/office/powerpoint/2010/main" val="3140796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105</Words>
  <Application>Microsoft Office PowerPoint</Application>
  <PresentationFormat>Widescreen</PresentationFormat>
  <Paragraphs>15</Paragraphs>
  <Slides>17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MOTSTANDSKVINNER 1940 - 1945</vt:lpstr>
      <vt:lpstr>PowerPoint-presentasjon</vt:lpstr>
      <vt:lpstr>Bøker som har åpnet øynene våre</vt:lpstr>
      <vt:lpstr>PowerPoint-presentasjon</vt:lpstr>
      <vt:lpstr>Elisabeth Schweigaard Selmer (1923 – 2009) </vt:lpstr>
      <vt:lpstr>PowerPoint-presentasjon</vt:lpstr>
      <vt:lpstr>Gerd Vold Hurum (1917 – 2004)</vt:lpstr>
      <vt:lpstr>PowerPoint-presentasjon</vt:lpstr>
      <vt:lpstr>Abelone Møgster (1883 -1975) </vt:lpstr>
      <vt:lpstr>Gudrun (Haugsøen) Larssen (1902 – 1992)</vt:lpstr>
      <vt:lpstr>Eva (Gundersen) Mohr (1917 – 1997)</vt:lpstr>
      <vt:lpstr>Ingebjørg Skoghaug (1912 – 2008)</vt:lpstr>
      <vt:lpstr>Ida Nikoline Lindebrekke = Tikken Manus (1914 – 2010)</vt:lpstr>
      <vt:lpstr>Inger Haldorsen (1899 – 1982)</vt:lpstr>
      <vt:lpstr>Lischen (Steen-Johannessen) Kayser 1920 - 2017</vt:lpstr>
      <vt:lpstr>PowerPoint-presentasjon</vt:lpstr>
      <vt:lpstr>Takk for meg.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Kayser</dc:creator>
  <cp:lastModifiedBy>Sigbjørn Haugland</cp:lastModifiedBy>
  <cp:revision>41</cp:revision>
  <dcterms:created xsi:type="dcterms:W3CDTF">2020-10-22T13:22:05Z</dcterms:created>
  <dcterms:modified xsi:type="dcterms:W3CDTF">2022-05-21T10:50:27Z</dcterms:modified>
</cp:coreProperties>
</file>