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31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1B025F-5DBA-A97A-5724-EEE8BC6AD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8E1C2BE-3836-E719-2717-0E99DED78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EE5227-0EAF-47AC-0B08-8CFA668DD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14B-6B6A-4214-9495-A32F48690AE9}" type="datetimeFigureOut">
              <a:rPr lang="nb-NO" smtClean="0"/>
              <a:t>28.06.2022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4A6B144-542C-118C-033D-C9287FBB7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073D51-D593-0A7E-9C88-98966BC93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6F2E-840D-43E8-95FD-C11E162C10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071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5CCB51-48C5-9A79-3DD8-C951DB7D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EC65D1C-139E-F5CF-DC95-CF4586AB6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CFBF24-DA60-55A3-7797-E9EC46FEE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14B-6B6A-4214-9495-A32F48690AE9}" type="datetimeFigureOut">
              <a:rPr lang="nb-NO" smtClean="0"/>
              <a:t>28.06.2022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E5D64D-95ED-0617-6BF3-F93E3CE0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FFA387-8B3A-2CBE-AB19-F500ECE7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6F2E-840D-43E8-95FD-C11E162C10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874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24DA435-4C1D-FEF4-EEB3-ECA50317F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E9E542F-1FBD-191C-1EB9-FF80FB385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9B085CA-572E-80B0-33A1-CB847E278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14B-6B6A-4214-9495-A32F48690AE9}" type="datetimeFigureOut">
              <a:rPr lang="nb-NO" smtClean="0"/>
              <a:t>28.06.2022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7A0CA5-2B62-D947-0DBF-4B122F1FE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7BB8C5B-FCA2-67FF-4E5E-6FA6ED937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6F2E-840D-43E8-95FD-C11E162C10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45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AA063E-DB07-A588-9028-F9FAC0176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FC4D99-8D23-B47E-91C8-25DCC23D8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C7D10EC-94CA-AD2C-F417-1465498C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14B-6B6A-4214-9495-A32F48690AE9}" type="datetimeFigureOut">
              <a:rPr lang="nb-NO" smtClean="0"/>
              <a:t>28.06.2022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078E8B2-A089-A2F4-9867-EE7ADB9A9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89B68EE-039C-D3CA-56B7-79CF7CE01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6F2E-840D-43E8-95FD-C11E162C10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586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CD12AE-D957-349E-96B0-1FC8A96F4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184DE8D-D707-6BE9-42EF-F408325DC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1889406-DB12-2FD4-B6F3-4C2FF04A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14B-6B6A-4214-9495-A32F48690AE9}" type="datetimeFigureOut">
              <a:rPr lang="nb-NO" smtClean="0"/>
              <a:t>28.06.2022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E888767-8335-A705-CDB4-F2787FB67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A89453-8ADE-3696-D369-62D44FDBC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6F2E-840D-43E8-95FD-C11E162C10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561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A23B45-EC89-1417-0A4E-8FF17E674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7243C2-6875-E5ED-99F7-58A89D11AA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79EC2BB-432C-E856-D175-0BE140884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618954C-7C4F-B1D3-D401-5F131126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14B-6B6A-4214-9495-A32F48690AE9}" type="datetimeFigureOut">
              <a:rPr lang="nb-NO" smtClean="0"/>
              <a:t>28.06.2022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9FCF229-6EC0-2FF7-B2F1-66F8C39BF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EAFE0B5-369B-B307-83D9-C3A63727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6F2E-840D-43E8-95FD-C11E162C10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944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DDB50D-7A6A-5D91-63C0-CD46093A8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D400F7-DBC1-8B7D-25C4-9613BDC02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44B2F34-F6B2-A526-3AD7-A34621B21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95D9AA0-4F51-6052-8585-FD573EAAFD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940730A-8009-35A7-FD0E-3637393C9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D416E71-ACDF-D531-870C-DA70BC7DD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14B-6B6A-4214-9495-A32F48690AE9}" type="datetimeFigureOut">
              <a:rPr lang="nb-NO" smtClean="0"/>
              <a:t>28.06.2022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BBFF005-9C68-6511-B9D6-53993869F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1C202CE-428E-C9A0-91C0-6B850DEB9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6F2E-840D-43E8-95FD-C11E162C10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995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0AC112-C1B7-263B-1AC7-B9BFDC62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B8C1076-0726-39FA-A2C6-8FA950C93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14B-6B6A-4214-9495-A32F48690AE9}" type="datetimeFigureOut">
              <a:rPr lang="nb-NO" smtClean="0"/>
              <a:t>28.06.2022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DE4770F-8BCB-AC16-7A27-4D78A807C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D8E3AC8-79A7-6E84-8EB4-B7C2B94AB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6F2E-840D-43E8-95FD-C11E162C10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355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5C3E6CD-2385-E1B8-6415-8AE649617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14B-6B6A-4214-9495-A32F48690AE9}" type="datetimeFigureOut">
              <a:rPr lang="nb-NO" smtClean="0"/>
              <a:t>28.06.2022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090D00C-CF6E-B800-DC5E-D15020CA2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5B14A73-A72B-6F58-2835-91495739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6F2E-840D-43E8-95FD-C11E162C10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243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01C58D-B5B9-EFF6-4B87-9251DB524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E2BE6B-A207-D48D-4908-1A394BCC0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2DE27E-BA8E-5F12-594D-C9BD4092E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2E2DF50-E890-0900-E737-9C8E8379A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14B-6B6A-4214-9495-A32F48690AE9}" type="datetimeFigureOut">
              <a:rPr lang="nb-NO" smtClean="0"/>
              <a:t>28.06.2022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A3E0EB0-3FE9-3358-ED3B-71087DAA8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1EC14E6-20F5-2B46-67DC-F716369CE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6F2E-840D-43E8-95FD-C11E162C10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727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C1B832-331C-E1F3-976B-0AE677A7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FA44F04-0DC4-26F0-E537-9162540115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9047877-8823-7E89-0358-943FBDBBC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3A5A847-2413-653C-13DA-CB87D2E58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14B-6B6A-4214-9495-A32F48690AE9}" type="datetimeFigureOut">
              <a:rPr lang="nb-NO" smtClean="0"/>
              <a:t>28.06.2022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B9343CB-78E3-ED21-28BD-35ADA9A9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D318CE9-5015-E665-45C2-97234322E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6F2E-840D-43E8-95FD-C11E162C10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037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58A66E1-5842-F0D3-9D55-0B87686D9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4CCF202-C7A0-7EC8-9A66-DD02EE58A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ECE20E7-057A-F662-21A7-FF78B198E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314B-6B6A-4214-9495-A32F48690AE9}" type="datetimeFigureOut">
              <a:rPr lang="nb-NO" smtClean="0"/>
              <a:t>28.06.2022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ECC9A9-27CD-D232-D371-E13AAAE30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5D1D7A8-47BE-8A90-7A01-3739C7AAD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F6F2E-840D-43E8-95FD-C11E162C10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694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568EC126-CBAF-FBB9-F92D-DC60E0BF446E}"/>
              </a:ext>
            </a:extLst>
          </p:cNvPr>
          <p:cNvSpPr txBox="1"/>
          <p:nvPr/>
        </p:nvSpPr>
        <p:spPr>
          <a:xfrm>
            <a:off x="838200" y="3438301"/>
            <a:ext cx="4782889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000" dirty="0">
                <a:solidFill>
                  <a:srgbClr val="548DD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Komiteledere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 		Frode Myrdal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Medlem/Klass.	Erik Lindmo	 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Kommunikasjon	Rune Hansen	 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Valgkomite	Stein Yngve Iversen	 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Internasjonal	Gunnvi Sæle Jokstad	 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Service prosjekter	Helge Grindheim	</a:t>
            </a:r>
          </a:p>
          <a:p>
            <a:r>
              <a:rPr lang="nb-N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RotaXion</a:t>
            </a:r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Elisabeth Müller Lysebo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Fest		Bjørn Terjesen	</a:t>
            </a:r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94BF88D5-7AEB-B760-512B-71D6990D9FF2}"/>
              </a:ext>
            </a:extLst>
          </p:cNvPr>
          <p:cNvSpPr txBox="1"/>
          <p:nvPr/>
        </p:nvSpPr>
        <p:spPr>
          <a:xfrm>
            <a:off x="6171422" y="3438301"/>
            <a:ext cx="5223934" cy="2500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000" dirty="0">
                <a:solidFill>
                  <a:srgbClr val="548DD4"/>
                </a:solidFill>
                <a:latin typeface="Times New Roman" panose="02020603050405020304" pitchFamily="18" charset="0"/>
              </a:rPr>
              <a:t>Styret</a:t>
            </a:r>
          </a:p>
          <a:p>
            <a:r>
              <a:rPr lang="nb-NO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dirty="0">
                <a:latin typeface="Times New Roman" panose="02020603050405020304" pitchFamily="18" charset="0"/>
              </a:rPr>
              <a:t>President: 	Thomas Thiis</a:t>
            </a:r>
          </a:p>
          <a:p>
            <a:r>
              <a:rPr lang="nb-NO" dirty="0" err="1">
                <a:latin typeface="Times New Roman" panose="02020603050405020304" pitchFamily="18" charset="0"/>
              </a:rPr>
              <a:t>Innk</a:t>
            </a:r>
            <a:r>
              <a:rPr lang="nb-NO" dirty="0">
                <a:latin typeface="Times New Roman" panose="02020603050405020304" pitchFamily="18" charset="0"/>
              </a:rPr>
              <a:t>. President: 	Elisabeth Müller Lysebo</a:t>
            </a:r>
          </a:p>
          <a:p>
            <a:r>
              <a:rPr lang="nn-NO" dirty="0">
                <a:latin typeface="Times New Roman" panose="02020603050405020304" pitchFamily="18" charset="0"/>
              </a:rPr>
              <a:t>Visepresident: 	Bjørn Terjesen</a:t>
            </a:r>
            <a:endParaRPr lang="nb-NO" dirty="0">
              <a:latin typeface="Times New Roman" panose="02020603050405020304" pitchFamily="18" charset="0"/>
            </a:endParaRPr>
          </a:p>
          <a:p>
            <a:r>
              <a:rPr lang="nb-NO" dirty="0">
                <a:latin typeface="Times New Roman" panose="02020603050405020304" pitchFamily="18" charset="0"/>
              </a:rPr>
              <a:t>Styremedlem: 	Terje Nilsen</a:t>
            </a:r>
          </a:p>
          <a:p>
            <a:r>
              <a:rPr lang="nn-NO" dirty="0">
                <a:latin typeface="Times New Roman" panose="02020603050405020304" pitchFamily="18" charset="0"/>
              </a:rPr>
              <a:t>Sekretær: 	Mona Mekki</a:t>
            </a:r>
            <a:endParaRPr lang="nb-NO" dirty="0">
              <a:latin typeface="Times New Roman" panose="02020603050405020304" pitchFamily="18" charset="0"/>
            </a:endParaRPr>
          </a:p>
          <a:p>
            <a:r>
              <a:rPr lang="nn-NO" dirty="0">
                <a:latin typeface="Times New Roman" panose="02020603050405020304" pitchFamily="18" charset="0"/>
              </a:rPr>
              <a:t>Kasserer: 	Terje Nilsen</a:t>
            </a:r>
            <a:endParaRPr lang="nb-NO" dirty="0">
              <a:latin typeface="Times New Roman" panose="02020603050405020304" pitchFamily="18" charset="0"/>
            </a:endParaRPr>
          </a:p>
          <a:p>
            <a:r>
              <a:rPr lang="nb-NO" dirty="0" err="1">
                <a:latin typeface="Times New Roman" panose="02020603050405020304" pitchFamily="18" charset="0"/>
              </a:rPr>
              <a:t>Past</a:t>
            </a:r>
            <a:r>
              <a:rPr lang="nb-NO" dirty="0">
                <a:latin typeface="Times New Roman" panose="02020603050405020304" pitchFamily="18" charset="0"/>
              </a:rPr>
              <a:t> president: 	Stein Yngve Iversen</a:t>
            </a:r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158E270D-D74E-DADE-6CF0-1E0A8270F2AA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440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b-NO" sz="4000" dirty="0" err="1">
                <a:solidFill>
                  <a:srgbClr val="548DD4"/>
                </a:solidFill>
                <a:latin typeface="Times New Roman" panose="02020603050405020304" pitchFamily="18" charset="0"/>
                <a:cs typeface="+mn-cs"/>
              </a:rPr>
              <a:t>Rotaryåret</a:t>
            </a:r>
            <a:r>
              <a:rPr lang="nb-NO" sz="4000" dirty="0">
                <a:solidFill>
                  <a:srgbClr val="548DD4"/>
                </a:solidFill>
                <a:latin typeface="Times New Roman" panose="02020603050405020304" pitchFamily="18" charset="0"/>
                <a:cs typeface="+mn-cs"/>
              </a:rPr>
              <a:t> 2022-2023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68F276B-0675-56EA-1174-1985C986A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2152650" cy="2152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924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568EC126-CBAF-FBB9-F92D-DC60E0BF446E}"/>
              </a:ext>
            </a:extLst>
          </p:cNvPr>
          <p:cNvSpPr txBox="1"/>
          <p:nvPr/>
        </p:nvSpPr>
        <p:spPr>
          <a:xfrm>
            <a:off x="838200" y="2831463"/>
            <a:ext cx="4782889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000" dirty="0">
                <a:solidFill>
                  <a:srgbClr val="548DD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Klubbtjeneste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August		Medlemskap/Klassifikasjon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September	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Rotaxion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Oktober		Kommunikasjon/Web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November	Programkomiteen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Desember	Internasjonal komite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Januar		Service prosjektkomiteen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Februar		Medlemskap/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Klassif</a:t>
            </a:r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Mars		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Rotaxion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		Kommunikasjon/Web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		Internasjonal komite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Juni		Service prosjekt komiteen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158E270D-D74E-DADE-6CF0-1E0A8270F2AA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440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b-NO" sz="4000" dirty="0" err="1">
                <a:solidFill>
                  <a:srgbClr val="548DD4"/>
                </a:solidFill>
                <a:latin typeface="Times New Roman" panose="02020603050405020304" pitchFamily="18" charset="0"/>
                <a:cs typeface="+mn-cs"/>
              </a:rPr>
              <a:t>Rotaryåret</a:t>
            </a:r>
            <a:r>
              <a:rPr lang="nb-NO" sz="4000" dirty="0">
                <a:solidFill>
                  <a:srgbClr val="548DD4"/>
                </a:solidFill>
                <a:latin typeface="Times New Roman" panose="02020603050405020304" pitchFamily="18" charset="0"/>
                <a:cs typeface="+mn-cs"/>
              </a:rPr>
              <a:t> 2022-2023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FA757CB-EB2D-CC5C-FE76-FDC9DF741A9D}"/>
              </a:ext>
            </a:extLst>
          </p:cNvPr>
          <p:cNvSpPr txBox="1"/>
          <p:nvPr/>
        </p:nvSpPr>
        <p:spPr>
          <a:xfrm>
            <a:off x="6392351" y="2839930"/>
            <a:ext cx="478288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000" dirty="0">
                <a:solidFill>
                  <a:srgbClr val="548DD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Enkelte begivenheter:</a:t>
            </a:r>
          </a:p>
          <a:p>
            <a:endParaRPr lang="nb-NO" sz="2000" dirty="0">
              <a:solidFill>
                <a:srgbClr val="548DD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dirty="0">
                <a:latin typeface="Times New Roman" panose="02020603050405020304" pitchFamily="18" charset="0"/>
              </a:rPr>
              <a:t>Første møte for høsten 17 august</a:t>
            </a:r>
          </a:p>
          <a:p>
            <a:endParaRPr lang="nb-NO" dirty="0">
              <a:latin typeface="Times New Roman" panose="02020603050405020304" pitchFamily="18" charset="0"/>
            </a:endParaRPr>
          </a:p>
          <a:p>
            <a:r>
              <a:rPr lang="nb-NO" dirty="0">
                <a:latin typeface="Times New Roman" panose="02020603050405020304" pitchFamily="18" charset="0"/>
              </a:rPr>
              <a:t>Første spisemøte 24 august</a:t>
            </a:r>
          </a:p>
          <a:p>
            <a:endParaRPr lang="nb-NO" dirty="0">
              <a:latin typeface="Times New Roman" panose="02020603050405020304" pitchFamily="18" charset="0"/>
            </a:endParaRPr>
          </a:p>
          <a:p>
            <a:r>
              <a:rPr lang="nb-NO" dirty="0">
                <a:latin typeface="Times New Roman" panose="02020603050405020304" pitchFamily="18" charset="0"/>
              </a:rPr>
              <a:t>Espeland fangeleir 5 september</a:t>
            </a:r>
          </a:p>
          <a:p>
            <a:endParaRPr lang="nb-NO" dirty="0">
              <a:latin typeface="Times New Roman" panose="02020603050405020304" pitchFamily="18" charset="0"/>
            </a:endParaRPr>
          </a:p>
          <a:p>
            <a:r>
              <a:rPr lang="nb-NO" dirty="0">
                <a:latin typeface="Times New Roman" panose="02020603050405020304" pitchFamily="18" charset="0"/>
              </a:rPr>
              <a:t>Guvernørbesøk 7 september</a:t>
            </a:r>
          </a:p>
          <a:p>
            <a:endParaRPr lang="nb-NO" dirty="0">
              <a:latin typeface="Times New Roman" panose="02020603050405020304" pitchFamily="18" charset="0"/>
            </a:endParaRPr>
          </a:p>
          <a:p>
            <a:r>
              <a:rPr lang="nb-NO" dirty="0">
                <a:latin typeface="Times New Roman" panose="02020603050405020304" pitchFamily="18" charset="0"/>
              </a:rPr>
              <a:t>Distriktskonferanse 23-25 september (Voss) </a:t>
            </a:r>
          </a:p>
          <a:p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nb-NO" dirty="0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B1E9A7BB-4AD4-E90A-5AD9-A350EE52C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2152650" cy="2152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5999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183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Office-tema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Thomas Thiis</dc:creator>
  <cp:lastModifiedBy>Sigbjørn Haugland</cp:lastModifiedBy>
  <cp:revision>1</cp:revision>
  <dcterms:created xsi:type="dcterms:W3CDTF">2022-06-22T05:28:07Z</dcterms:created>
  <dcterms:modified xsi:type="dcterms:W3CDTF">2022-06-28T16:01:08Z</dcterms:modified>
</cp:coreProperties>
</file>